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2C44E76-B372-42D8-A978-4161F2B518FC}" type="datetimeFigureOut">
              <a:rPr lang="de-CH" smtClean="0"/>
              <a:t>13.05.2013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19C4E5E-571A-485B-A676-7A50D71787D1}" type="slidenum">
              <a:rPr lang="de-CH" smtClean="0"/>
              <a:t>‹Nr.›</a:t>
            </a:fld>
            <a:endParaRPr lang="de-CH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CH" dirty="0" smtClean="0"/>
              <a:t>Novelle/Kurzgeschichte von Guy de Maupassant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smtClean="0"/>
              <a:t>Eine Million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475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CH" dirty="0" smtClean="0"/>
              <a:t>Mögliche Fragestellungen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-324544" y="1772816"/>
            <a:ext cx="8229600" cy="4373563"/>
          </a:xfrm>
        </p:spPr>
        <p:txBody>
          <a:bodyPr>
            <a:normAutofit fontScale="92500" lnSpcReduction="10000"/>
          </a:bodyPr>
          <a:lstStyle/>
          <a:p>
            <a:r>
              <a:rPr lang="de-CH" dirty="0" smtClean="0"/>
              <a:t>Historischer Hintergrund: Welche gesellschaftlichen Werte gelten in dieser Zeit? (geschrieben 1882)</a:t>
            </a:r>
          </a:p>
          <a:p>
            <a:r>
              <a:rPr lang="de-CH" dirty="0" smtClean="0"/>
              <a:t>Charaktere: Wie werden die Hauptfiguren geschildert? In welchem Bezug stehen sie zueinander? Wir verändern sich die Beziehungen?</a:t>
            </a:r>
          </a:p>
          <a:p>
            <a:r>
              <a:rPr lang="de-CH" dirty="0" smtClean="0"/>
              <a:t>Namen: Wer hat Namen im Text? Warum gibt es Figuren ohne Namen? Gibt es «sprechende Namen»?</a:t>
            </a:r>
          </a:p>
          <a:p>
            <a:r>
              <a:rPr lang="de-CH" dirty="0" smtClean="0"/>
              <a:t>Sprache: Mit welchen sprachlichen Mitteln wird im Text was ausgesagt? </a:t>
            </a:r>
          </a:p>
          <a:p>
            <a:r>
              <a:rPr lang="de-CH" dirty="0" smtClean="0"/>
              <a:t>Struktur: Welches Elemente </a:t>
            </a:r>
            <a:r>
              <a:rPr lang="de-CH" smtClean="0"/>
              <a:t>des </a:t>
            </a:r>
            <a:r>
              <a:rPr lang="de-CH" smtClean="0"/>
              <a:t>Erzählsystems </a:t>
            </a:r>
            <a:r>
              <a:rPr lang="de-CH" dirty="0" smtClean="0"/>
              <a:t>kommen vor?</a:t>
            </a:r>
          </a:p>
          <a:p>
            <a:r>
              <a:rPr lang="de-CH" dirty="0" smtClean="0"/>
              <a:t>Interpretation: Wie ist das Ende zu deuten?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7463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ke">
  <a:themeElements>
    <a:clrScheme name="Apothek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k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k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0</TotalTime>
  <Words>96</Words>
  <Application>Microsoft Office PowerPoint</Application>
  <PresentationFormat>Bildschirmpräsentation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Apotheke</vt:lpstr>
      <vt:lpstr>Eine Million</vt:lpstr>
      <vt:lpstr>Mögliche Fragestellungen</vt:lpstr>
    </vt:vector>
  </TitlesOfParts>
  <Company>Gewerblich-Industrielle Berufsschule Bern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Eine Million</dc:title>
  <dc:creator>Bernhard Roten</dc:creator>
  <cp:lastModifiedBy>Bernhard Roten</cp:lastModifiedBy>
  <cp:revision>5</cp:revision>
  <cp:lastPrinted>2011-08-31T08:55:47Z</cp:lastPrinted>
  <dcterms:created xsi:type="dcterms:W3CDTF">2011-08-31T08:41:31Z</dcterms:created>
  <dcterms:modified xsi:type="dcterms:W3CDTF">2013-05-13T09:02:20Z</dcterms:modified>
</cp:coreProperties>
</file>